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0"/>
  </p:notesMasterIdLst>
  <p:sldIdLst>
    <p:sldId id="259" r:id="rId2"/>
    <p:sldId id="260" r:id="rId3"/>
    <p:sldId id="261" r:id="rId4"/>
    <p:sldId id="262" r:id="rId5"/>
    <p:sldId id="263" r:id="rId6"/>
    <p:sldId id="264" r:id="rId7"/>
    <p:sldId id="326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335" r:id="rId16"/>
    <p:sldId id="336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31" r:id="rId41"/>
    <p:sldId id="315" r:id="rId42"/>
    <p:sldId id="317" r:id="rId43"/>
    <p:sldId id="318" r:id="rId44"/>
    <p:sldId id="337" r:id="rId45"/>
    <p:sldId id="319" r:id="rId46"/>
    <p:sldId id="320" r:id="rId47"/>
    <p:sldId id="321" r:id="rId48"/>
    <p:sldId id="322" r:id="rId49"/>
    <p:sldId id="323" r:id="rId50"/>
    <p:sldId id="324" r:id="rId51"/>
    <p:sldId id="338" r:id="rId52"/>
    <p:sldId id="327" r:id="rId53"/>
    <p:sldId id="328" r:id="rId54"/>
    <p:sldId id="257" r:id="rId55"/>
    <p:sldId id="256" r:id="rId56"/>
    <p:sldId id="258" r:id="rId57"/>
    <p:sldId id="329" r:id="rId58"/>
    <p:sldId id="33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737" autoAdjust="0"/>
  </p:normalViewPr>
  <p:slideViewPr>
    <p:cSldViewPr>
      <p:cViewPr varScale="1">
        <p:scale>
          <a:sx n="120" d="100"/>
          <a:sy n="120" d="100"/>
        </p:scale>
        <p:origin x="-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84744-9A3A-43B1-94E9-6CE1A796D09B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333E3-9815-4862-B020-C4FC73421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3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3DB8A5-F5BF-6F40-A219-66FA2D7604B3}" type="slidenum">
              <a:rPr lang="en-US" smtClean="0">
                <a:latin typeface="Tahoma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Tahoma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6AEA5-9866-3842-A251-6C911E05F328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C5853-7006-D343-9901-9884B3879E91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E94C4B-F31F-2A44-BBF1-0CA5D4E4680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5779B-CEAF-0140-9A4D-1F2BD651797E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135B-9770-4FB7-AEBC-085093F19DC8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DB59-6B2C-45A5-8ABD-675CF9B86132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CC58-EAA7-43CF-B24A-05E96FD2725C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D063-DA6C-428C-8541-C959C0D0CC97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EF2E-342C-4135-9082-F3507043D634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86F6-119B-46D9-BFFE-8998096F4B19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37B0-4C00-41ED-AFFE-C0C6F1F5E2AB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EA1E-6DF4-4603-A470-40F9CCF2AA35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B32F-B829-4FFF-B4CB-96D64B440F2D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E12-79ED-40AE-8111-1AB786D07848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81C0-7DC4-4F10-8D08-6BD2C9888C08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2D38-6BFE-4FCA-8AA9-8D686BE58F23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mplsalpineski.org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EFBF-28B8-42B0-8C8F-66DC22EAE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plsalpineski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plsalpineski.org/fees-and-registration-proces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plsalpineski.org/fees-and-registration-process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plsalpineski.or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prongo.com/team/32056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rongo.com/team/view/1682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concussion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GILBOA.COM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plsalpineski.org/" TargetMode="External"/><Relationship Id="rId3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Welcome To The Minneapolis </a:t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>Alpine Ski Team!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5" name="Content Placeholder 4" descr="4880523_orig.jpg"/>
          <p:cNvPicPr>
            <a:picLocks noGrp="1" noChangeAspect="1"/>
          </p:cNvPicPr>
          <p:nvPr>
            <p:ph idx="1"/>
          </p:nvPr>
        </p:nvPicPr>
        <p:blipFill>
          <a:blip r:embed="rId3"/>
          <a:srcRect t="-27828" b="-2782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Seth </a:t>
            </a:r>
            <a:r>
              <a:rPr lang="en-US" dirty="0" err="1" smtClean="0"/>
              <a:t>Koepcke</a:t>
            </a:r>
            <a:endParaRPr lang="en-US" dirty="0" smtClean="0"/>
          </a:p>
        </p:txBody>
      </p:sp>
      <p:pic>
        <p:nvPicPr>
          <p:cNvPr id="5" name="Content Placeholder 4" descr="2814075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71" r="-857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Rachel Anderson</a:t>
            </a:r>
          </a:p>
        </p:txBody>
      </p:sp>
      <p:pic>
        <p:nvPicPr>
          <p:cNvPr id="6" name="Content Placeholder 5" descr="9757582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71" r="-857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Andrea Savage</a:t>
            </a:r>
          </a:p>
        </p:txBody>
      </p:sp>
      <p:pic>
        <p:nvPicPr>
          <p:cNvPr id="7" name="Content Placeholder 6" descr="4718096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491" r="-849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 </a:t>
            </a:r>
            <a:r>
              <a:rPr lang="en-US" dirty="0" err="1" smtClean="0"/>
              <a:t>Calvit</a:t>
            </a:r>
            <a:endParaRPr lang="en-US" dirty="0" smtClean="0"/>
          </a:p>
        </p:txBody>
      </p:sp>
      <p:pic>
        <p:nvPicPr>
          <p:cNvPr id="8" name="Content Placeholder 7" descr="2612724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71" r="-857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Meet the Coaches</a:t>
            </a:r>
          </a:p>
        </p:txBody>
      </p:sp>
      <p:pic>
        <p:nvPicPr>
          <p:cNvPr id="5" name="Content Placeholder 4" descr="9478273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11" r="-881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Paid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Conway (Head Coach)</a:t>
            </a:r>
          </a:p>
          <a:p>
            <a:r>
              <a:rPr lang="en-US" dirty="0" smtClean="0"/>
              <a:t>Joel Hedrick (Assistant Head Coach)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Polland</a:t>
            </a:r>
            <a:r>
              <a:rPr lang="en-US" dirty="0" smtClean="0"/>
              <a:t> (Assistant Coach)</a:t>
            </a:r>
          </a:p>
          <a:p>
            <a:r>
              <a:rPr lang="en-US" dirty="0" err="1" smtClean="0"/>
              <a:t>Elora</a:t>
            </a:r>
            <a:r>
              <a:rPr lang="en-US" dirty="0" smtClean="0"/>
              <a:t> </a:t>
            </a:r>
            <a:r>
              <a:rPr lang="en-US" dirty="0" err="1" smtClean="0"/>
              <a:t>Koepcke</a:t>
            </a:r>
            <a:r>
              <a:rPr lang="en-US" dirty="0" smtClean="0"/>
              <a:t> (Assistant Coach)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Coaching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Gary Griffin</a:t>
            </a:r>
          </a:p>
          <a:p>
            <a:r>
              <a:rPr lang="en-US" dirty="0" smtClean="0"/>
              <a:t>George West</a:t>
            </a:r>
          </a:p>
          <a:p>
            <a:r>
              <a:rPr lang="en-US" dirty="0" smtClean="0"/>
              <a:t>Kris Lyons</a:t>
            </a:r>
          </a:p>
          <a:p>
            <a:r>
              <a:rPr lang="en-US" dirty="0" smtClean="0"/>
              <a:t>Deb </a:t>
            </a:r>
            <a:r>
              <a:rPr lang="en-US" dirty="0" err="1" smtClean="0"/>
              <a:t>Bistodeau</a:t>
            </a:r>
            <a:endParaRPr lang="en-US" dirty="0" smtClean="0"/>
          </a:p>
          <a:p>
            <a:r>
              <a:rPr lang="en-US" dirty="0" smtClean="0"/>
              <a:t>Jon Cohen</a:t>
            </a:r>
          </a:p>
          <a:p>
            <a:r>
              <a:rPr lang="en-US" dirty="0" smtClean="0"/>
              <a:t>Jake </a:t>
            </a:r>
            <a:r>
              <a:rPr lang="en-US" dirty="0" err="1" smtClean="0"/>
              <a:t>Yockers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Julie </a:t>
            </a:r>
            <a:r>
              <a:rPr lang="en-US" dirty="0" err="1" smtClean="0"/>
              <a:t>Flaskamp</a:t>
            </a:r>
            <a:endParaRPr lang="en-US" dirty="0" smtClean="0"/>
          </a:p>
          <a:p>
            <a:r>
              <a:rPr lang="en-US" dirty="0" smtClean="0"/>
              <a:t>Tom Fraser</a:t>
            </a:r>
          </a:p>
          <a:p>
            <a:r>
              <a:rPr lang="en-US" dirty="0" smtClean="0"/>
              <a:t>Bill Kirkpatrick</a:t>
            </a:r>
          </a:p>
          <a:p>
            <a:r>
              <a:rPr lang="en-US" dirty="0" smtClean="0"/>
              <a:t>Amy </a:t>
            </a:r>
            <a:r>
              <a:rPr lang="en-US" dirty="0" err="1" smtClean="0"/>
              <a:t>Quinlivan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Streitz</a:t>
            </a:r>
            <a:endParaRPr lang="en-US" dirty="0" smtClean="0"/>
          </a:p>
          <a:p>
            <a:r>
              <a:rPr lang="en-US" dirty="0" smtClean="0"/>
              <a:t>Thorn Turner</a:t>
            </a:r>
          </a:p>
          <a:p>
            <a:r>
              <a:rPr lang="en-US" dirty="0" smtClean="0"/>
              <a:t>Rich Berg</a:t>
            </a:r>
          </a:p>
          <a:p>
            <a:r>
              <a:rPr lang="en-US" dirty="0" smtClean="0"/>
              <a:t>Scott Griggs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mplsalpineski.org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Emails</a:t>
            </a:r>
          </a:p>
          <a:p>
            <a:r>
              <a:rPr lang="en-US" sz="3200" dirty="0" smtClean="0"/>
              <a:t>MAST Website</a:t>
            </a:r>
          </a:p>
          <a:p>
            <a:r>
              <a:rPr lang="en-US" sz="3200" dirty="0" smtClean="0"/>
              <a:t>Mentors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 Website</a:t>
            </a:r>
          </a:p>
        </p:txBody>
      </p:sp>
      <p:sp>
        <p:nvSpPr>
          <p:cNvPr id="604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4000" dirty="0" smtClean="0">
                <a:solidFill>
                  <a:schemeClr val="bg1"/>
                </a:solidFill>
                <a:hlinkClick r:id="rId2"/>
              </a:rPr>
              <a:t>mplsalpineski.org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Webmaster: Barbie </a:t>
            </a:r>
            <a:r>
              <a:rPr lang="en-US" sz="3600" dirty="0" err="1" smtClean="0">
                <a:solidFill>
                  <a:schemeClr val="bg1"/>
                </a:solidFill>
              </a:rPr>
              <a:t>Alampi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$450 Team Fee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Includes: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Coaching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Equipment (gates, drills, timing, radios, etc)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Hyland Races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Administration Expenses 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$349 Season Pass Fee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Unlimited Season Pass To Hyland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Must Be Paid In full By Nov. 5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Season Pass Picture Night: Monday, Nov. 11 @ 7PM @ Hyland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Tonight’s Schedule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7:15PM   MAST ’13 – ’14 Presentation</a:t>
            </a:r>
          </a:p>
          <a:p>
            <a:pPr lvl="1"/>
            <a:r>
              <a:rPr lang="en-US" dirty="0" smtClean="0"/>
              <a:t>MAST Head Coach: Mark Conway</a:t>
            </a:r>
          </a:p>
          <a:p>
            <a:pPr lvl="1"/>
            <a:r>
              <a:rPr lang="en-US" dirty="0" smtClean="0"/>
              <a:t>MAST Webmaster: Barbie </a:t>
            </a:r>
            <a:r>
              <a:rPr lang="en-US" dirty="0" err="1" smtClean="0"/>
              <a:t>Alampi</a:t>
            </a:r>
            <a:endParaRPr lang="en-US" dirty="0" smtClean="0"/>
          </a:p>
          <a:p>
            <a:pPr lvl="1"/>
            <a:r>
              <a:rPr lang="en-US" dirty="0" smtClean="0"/>
              <a:t>MAST President:  Dave Krueger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8:00PM	Business at THE TABLES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Fees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$50 Invitational Race Fee</a:t>
            </a:r>
          </a:p>
          <a:p>
            <a:r>
              <a:rPr lang="en-US" dirty="0" smtClean="0"/>
              <a:t>Supplemental Training Dates</a:t>
            </a:r>
          </a:p>
          <a:p>
            <a:r>
              <a:rPr lang="en-US" dirty="0" smtClean="0"/>
              <a:t>Giants Ridge Camp</a:t>
            </a:r>
          </a:p>
          <a:p>
            <a:r>
              <a:rPr lang="en-US" dirty="0" smtClean="0"/>
              <a:t>Banquet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Fundraising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Fundraising</a:t>
            </a:r>
          </a:p>
          <a:p>
            <a:pPr lvl="1"/>
            <a:r>
              <a:rPr lang="en-US" dirty="0" smtClean="0"/>
              <a:t>State Fair </a:t>
            </a:r>
            <a:r>
              <a:rPr lang="en-US" dirty="0" err="1" smtClean="0"/>
              <a:t>Barncleaning</a:t>
            </a:r>
            <a:r>
              <a:rPr lang="en-US" dirty="0" smtClean="0"/>
              <a:t>: $1600; 60+ People</a:t>
            </a:r>
          </a:p>
          <a:p>
            <a:pPr lvl="1"/>
            <a:r>
              <a:rPr lang="en-US" dirty="0" smtClean="0"/>
              <a:t>Pierce </a:t>
            </a:r>
            <a:r>
              <a:rPr lang="en-US" dirty="0" err="1" smtClean="0"/>
              <a:t>OktoberFest</a:t>
            </a:r>
            <a:r>
              <a:rPr lang="en-US" dirty="0" smtClean="0"/>
              <a:t>: $500</a:t>
            </a:r>
          </a:p>
          <a:p>
            <a:pPr lvl="1"/>
            <a:r>
              <a:rPr lang="en-US" dirty="0" smtClean="0"/>
              <a:t>Chipotle on Tuesday, November 19: $$$$   </a:t>
            </a:r>
          </a:p>
          <a:p>
            <a:r>
              <a:rPr lang="en-US" dirty="0" smtClean="0"/>
              <a:t>Individual Fundraising</a:t>
            </a:r>
          </a:p>
          <a:p>
            <a:pPr lvl="1"/>
            <a:r>
              <a:rPr lang="en-US" dirty="0" err="1" smtClean="0"/>
              <a:t>Hoigaards</a:t>
            </a:r>
            <a:r>
              <a:rPr lang="en-US" dirty="0" smtClean="0"/>
              <a:t> Tent Sale</a:t>
            </a:r>
          </a:p>
          <a:p>
            <a:pPr lvl="1"/>
            <a:r>
              <a:rPr lang="en-US" dirty="0" err="1" smtClean="0"/>
              <a:t>FlowerPowerFundraising</a:t>
            </a:r>
            <a:endParaRPr lang="en-US" dirty="0" smtClean="0"/>
          </a:p>
          <a:p>
            <a:pPr lvl="1"/>
            <a:r>
              <a:rPr lang="en-US" dirty="0" smtClean="0"/>
              <a:t>Wreaths</a:t>
            </a:r>
          </a:p>
          <a:p>
            <a:pPr lvl="1"/>
            <a:r>
              <a:rPr lang="en-US" dirty="0" smtClean="0"/>
              <a:t>New….</a:t>
            </a:r>
          </a:p>
          <a:p>
            <a:pPr lvl="1"/>
            <a:r>
              <a:rPr lang="en-US" dirty="0" smtClean="0"/>
              <a:t>All Sales Revenue Returns To Athlete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FlowerPower Fundraiser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Flower Bulbs For Sale Through Oct 30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On line sales campaign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Special MAST LINK to track sales to you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50% of Sale Returns To Athlete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Large </a:t>
            </a:r>
            <a:r>
              <a:rPr lang="en-US" dirty="0" smtClean="0"/>
              <a:t>s</a:t>
            </a:r>
            <a:r>
              <a:rPr lang="en-US" dirty="0" smtClean="0">
                <a:ea typeface="+mn-ea"/>
                <a:cs typeface="+mn-cs"/>
              </a:rPr>
              <a:t>election of bulbs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Delivered to purchaser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Plant until ground freezes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Become a Team Member: Sign Up Today or Send Mark an Email at </a:t>
            </a:r>
            <a:r>
              <a:rPr lang="en-US" dirty="0" err="1" smtClean="0"/>
              <a:t>markrobertconway@msn.com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 Forms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>
                <a:hlinkClick r:id="rId2"/>
              </a:rPr>
              <a:t>Registration</a:t>
            </a:r>
            <a:r>
              <a:rPr lang="en-US" sz="2400" dirty="0" smtClean="0"/>
              <a:t> (on line at </a:t>
            </a:r>
            <a:r>
              <a:rPr lang="en-US" sz="2400" dirty="0" err="1" smtClean="0"/>
              <a:t>mplsalpineski.org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Power To Authorize Medical Treatment</a:t>
            </a:r>
          </a:p>
          <a:p>
            <a:r>
              <a:rPr lang="en-US" sz="2400" dirty="0" smtClean="0"/>
              <a:t>Assumption of Risk and Release of Liability</a:t>
            </a:r>
          </a:p>
          <a:p>
            <a:pPr lvl="1"/>
            <a:endParaRPr lang="en-US" dirty="0" smtClean="0"/>
          </a:p>
          <a:p>
            <a:pPr lvl="1"/>
            <a:r>
              <a:rPr lang="en-US" sz="2800" dirty="0" smtClean="0"/>
              <a:t>Return these forms to Dave Krueger or to the registration table tonight.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MPS/MSHSL Forms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Emergency Information Card</a:t>
            </a:r>
          </a:p>
          <a:p>
            <a:r>
              <a:rPr lang="en-US" sz="2000" dirty="0" smtClean="0"/>
              <a:t>Sports Qualifying Physical Examination Clearance  </a:t>
            </a:r>
          </a:p>
          <a:p>
            <a:r>
              <a:rPr lang="en-US" sz="2000" dirty="0" smtClean="0"/>
              <a:t>Athletic Eligibility Brochure/Agreement</a:t>
            </a:r>
          </a:p>
          <a:p>
            <a:r>
              <a:rPr lang="en-US" sz="2000" dirty="0" smtClean="0"/>
              <a:t>Media Release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Return these forms to your high school athletic director!!!</a:t>
            </a:r>
          </a:p>
          <a:p>
            <a:pPr lvl="1"/>
            <a:r>
              <a:rPr lang="en-US" sz="1800" dirty="0" smtClean="0"/>
              <a:t>Did you play a high school sport this fall?   Return NEW EMERGENCY CARD ONLY!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 Tuning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It Is Necessary!!!</a:t>
            </a:r>
          </a:p>
          <a:p>
            <a:r>
              <a:rPr lang="en-US" dirty="0" smtClean="0"/>
              <a:t>Learning to Tune Skis</a:t>
            </a:r>
          </a:p>
          <a:p>
            <a:pPr lvl="1"/>
            <a:r>
              <a:rPr lang="en-US" dirty="0" smtClean="0"/>
              <a:t>Web: MAST Website, Other</a:t>
            </a:r>
          </a:p>
          <a:p>
            <a:pPr lvl="1"/>
            <a:r>
              <a:rPr lang="en-US" dirty="0" smtClean="0"/>
              <a:t>Nov 16 at Fuller Park (Team)</a:t>
            </a:r>
          </a:p>
          <a:p>
            <a:pPr lvl="1"/>
            <a:r>
              <a:rPr lang="en-US" dirty="0" smtClean="0"/>
              <a:t>Pierce Skate and Ski: 952-884-1990</a:t>
            </a:r>
          </a:p>
          <a:p>
            <a:pPr lvl="1"/>
            <a:r>
              <a:rPr lang="en-US" dirty="0" err="1" smtClean="0"/>
              <a:t>Hoigaards</a:t>
            </a:r>
            <a:r>
              <a:rPr lang="en-US" dirty="0" smtClean="0"/>
              <a:t>: 952-929-1351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Training!</a:t>
            </a:r>
          </a:p>
        </p:txBody>
      </p:sp>
      <p:pic>
        <p:nvPicPr>
          <p:cNvPr id="5" name="Content Placeholder 4" descr="5080979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71" r="-857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Coach Expectations: Training and Racing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DRYLAND MANDATORY!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Family, Homework, Rest Take Priority ONCE ON-SNOW!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set YOUR schedule according to your goals and needs.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Communicate your plans and intentions regarding days off, RACES, camps to Mark or Joel.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 safe.  Be prepared.  Be coachable.  Be focused.  Be disciplined.  Be responsible. Be helpful.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 Clinic Day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Saturday, November 16, 11:30AM-2:30PM @ Fuller Park (48th Street and Grand Ave. S.)</a:t>
            </a:r>
          </a:p>
          <a:p>
            <a:pPr lvl="1"/>
            <a:r>
              <a:rPr lang="en-US" dirty="0" smtClean="0"/>
              <a:t>Tuning Clinic</a:t>
            </a:r>
          </a:p>
          <a:p>
            <a:pPr lvl="1"/>
            <a:r>
              <a:rPr lang="en-US" dirty="0" smtClean="0"/>
              <a:t>Boot Alignment/Equipment Check</a:t>
            </a:r>
          </a:p>
          <a:p>
            <a:pPr lvl="1"/>
            <a:r>
              <a:rPr lang="en-US" dirty="0" smtClean="0"/>
              <a:t>Technique Clinic</a:t>
            </a:r>
          </a:p>
          <a:p>
            <a:pPr lvl="1"/>
            <a:r>
              <a:rPr lang="en-US" dirty="0" smtClean="0"/>
              <a:t>Racing Rules</a:t>
            </a:r>
          </a:p>
          <a:p>
            <a:pPr lvl="1"/>
            <a:r>
              <a:rPr lang="en-US" dirty="0" smtClean="0"/>
              <a:t>Goal Setting</a:t>
            </a:r>
          </a:p>
          <a:p>
            <a:endParaRPr lang="en-US" dirty="0" smtClean="0"/>
          </a:p>
          <a:p>
            <a:r>
              <a:rPr lang="en-US" dirty="0" smtClean="0"/>
              <a:t>Tuning Instructions are on the MAST website.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Dryland</a:t>
            </a:r>
            <a:endParaRPr 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Dryland</a:t>
            </a:r>
            <a:r>
              <a:rPr lang="en-US" sz="2400" dirty="0" smtClean="0"/>
              <a:t> at Washburn High School</a:t>
            </a:r>
          </a:p>
          <a:p>
            <a:pPr lvl="1"/>
            <a:r>
              <a:rPr lang="en-US" sz="2000" dirty="0" smtClean="0"/>
              <a:t>--Starting Tuesday, Nov. 12</a:t>
            </a:r>
          </a:p>
          <a:p>
            <a:pPr lvl="2"/>
            <a:r>
              <a:rPr lang="en-US" sz="1800" dirty="0" smtClean="0"/>
              <a:t>4:30-6PM</a:t>
            </a:r>
          </a:p>
          <a:p>
            <a:pPr lvl="2"/>
            <a:r>
              <a:rPr lang="en-US" sz="1800" dirty="0" smtClean="0"/>
              <a:t>Wear running shoes/ layers of athletic clothing—including hat and gloves/ jacket/ </a:t>
            </a:r>
          </a:p>
          <a:p>
            <a:pPr lvl="2"/>
            <a:r>
              <a:rPr lang="en-US" sz="1800" dirty="0" smtClean="0"/>
              <a:t>NO SHORTS ALLOWED!!!</a:t>
            </a:r>
          </a:p>
          <a:p>
            <a:pPr lvl="2"/>
            <a:r>
              <a:rPr lang="en-US" sz="1800" dirty="0" smtClean="0"/>
              <a:t>Bring Water Bottle </a:t>
            </a:r>
          </a:p>
          <a:p>
            <a:pPr lvl="2"/>
            <a:r>
              <a:rPr lang="en-US" sz="1800" dirty="0" err="1" smtClean="0"/>
              <a:t>Dryland</a:t>
            </a:r>
            <a:r>
              <a:rPr lang="en-US" sz="1800" dirty="0" smtClean="0"/>
              <a:t> continues Monday-Friday until Hyland opens</a:t>
            </a:r>
          </a:p>
          <a:p>
            <a:pPr lvl="2"/>
            <a:r>
              <a:rPr lang="en-US" sz="1800" dirty="0" smtClean="0"/>
              <a:t>WE EXPECT YOU TO ATTEND!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Tables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MAST Registration Forms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MPS/MSHSL Forms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Team Fee, Season Pass Fee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Coaches/Equipment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Giants Ridge Information (For Parents)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Parent Volunteering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Captains/Apparel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Car pooling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Fundraising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Training: Schedule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MAST Calendar Updated at </a:t>
            </a:r>
            <a:r>
              <a:rPr lang="en-US" sz="2800" dirty="0" smtClean="0">
                <a:hlinkClick r:id="rId2"/>
              </a:rPr>
              <a:t>www.mplsalpineski.org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Changes after Nov 11 Will Be Communicated Via Email As Well.</a:t>
            </a:r>
          </a:p>
          <a:p>
            <a:r>
              <a:rPr lang="en-US" sz="2800" dirty="0" smtClean="0"/>
              <a:t>Early On Snow: 6:30-8:45PM South Chair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Hyland Training Schedule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Two Team Designation: MAST and MPLS SW</a:t>
            </a:r>
          </a:p>
          <a:p>
            <a:r>
              <a:rPr lang="en-US" sz="2000" dirty="0" smtClean="0"/>
              <a:t>When Separated:</a:t>
            </a:r>
          </a:p>
          <a:p>
            <a:pPr lvl="1">
              <a:buFont typeface="Wingdings" charset="2"/>
              <a:buChar char="u"/>
            </a:pPr>
            <a:r>
              <a:rPr lang="en-US" sz="1800" dirty="0" smtClean="0"/>
              <a:t>	MPLS SW Training: 5:00-7:30PM</a:t>
            </a:r>
          </a:p>
          <a:p>
            <a:pPr lvl="1">
              <a:buFont typeface="Wingdings" charset="2"/>
              <a:buChar char="u"/>
            </a:pPr>
            <a:r>
              <a:rPr lang="en-US" sz="1800" dirty="0" smtClean="0"/>
              <a:t>	MAST Training: 6:30-8:45PM</a:t>
            </a:r>
          </a:p>
          <a:p>
            <a:r>
              <a:rPr lang="en-US" sz="2000" dirty="0" smtClean="0"/>
              <a:t> When Together (Two Lanes): Many Options</a:t>
            </a:r>
          </a:p>
          <a:p>
            <a:pPr lvl="1">
              <a:buFont typeface="Wingdings" charset="2"/>
              <a:buChar char="u"/>
            </a:pPr>
            <a:r>
              <a:rPr lang="en-US" sz="1800" dirty="0" smtClean="0"/>
              <a:t>	7:45-10:30AM; 4:30-6:30PM; 5-7:30PM; 6:30-8:45PM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Camps</a:t>
            </a:r>
          </a:p>
        </p:txBody>
      </p:sp>
      <p:pic>
        <p:nvPicPr>
          <p:cNvPr id="5" name="Content Placeholder 4" descr="4834833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11" r="-881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Giants Ridge Training Camp</a:t>
            </a:r>
            <a:br>
              <a:rPr lang="en-US" smtClean="0">
                <a:ea typeface="+mj-ea"/>
                <a:cs typeface="+mj-cs"/>
              </a:rPr>
            </a:b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Thursday, January 23-Sunday, January 26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ea typeface="+mn-ea"/>
              </a:rPr>
              <a:t>3:30 Load @ Washburn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>
                <a:ea typeface="+mn-ea"/>
              </a:rPr>
              <a:t>Sunday ETA: 6PM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Train Friday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Race and Train Saturday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Free Ski and Family Day on Sunday Morning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Depart GR @ 2PM Sunday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Lodging at GR Sports Dorm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Camp Fee: $260 </a:t>
            </a:r>
            <a:r>
              <a:rPr lang="en-US" sz="2400" dirty="0" err="1" smtClean="0">
                <a:ea typeface="+mn-ea"/>
                <a:cs typeface="+mn-cs"/>
              </a:rPr>
              <a:t>w</a:t>
            </a:r>
            <a:r>
              <a:rPr lang="en-US" sz="2400" dirty="0" smtClean="0">
                <a:ea typeface="+mn-ea"/>
                <a:cs typeface="+mn-cs"/>
              </a:rPr>
              <a:t>/ bus; $210 w/o bus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Training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Fundamentals Training: Saturday, Nov 30 or Dec 7 9AM-4PM at Welch</a:t>
            </a:r>
          </a:p>
          <a:p>
            <a:r>
              <a:rPr lang="en-US" sz="2400" dirty="0" smtClean="0"/>
              <a:t>Welch Gate Training (4PM -10PM)</a:t>
            </a:r>
          </a:p>
          <a:p>
            <a:pPr lvl="2">
              <a:buFont typeface="Wingdings" charset="2"/>
              <a:buChar char=""/>
            </a:pPr>
            <a:r>
              <a:rPr lang="en-US" sz="2000" dirty="0" smtClean="0"/>
              <a:t>Saturdays: Dec. 7, 21 and Jan. 18</a:t>
            </a:r>
          </a:p>
          <a:p>
            <a:r>
              <a:rPr lang="en-US" sz="2400" dirty="0" smtClean="0"/>
              <a:t>Wild Mt Gate Training (4PM-10PM) Saturday, Feb 1</a:t>
            </a:r>
          </a:p>
          <a:p>
            <a:r>
              <a:rPr lang="en-US" sz="2400" dirty="0" smtClean="0"/>
              <a:t>Cost: $45 for lift ticket and transportation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The Most Out Of Training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Care For Your Equipment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Arrive On Time; Dress Warm</a:t>
            </a:r>
            <a:endParaRPr lang="en-US" sz="24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Train Hard and Smart; Rest Well; and Eat Healthy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Make Every Run Count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Learn the Fundamentals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Set Goals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Watch Video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Search the Web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Deep Practice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Two Books By Daniel Coyle: </a:t>
            </a:r>
            <a:r>
              <a:rPr lang="en-US" sz="3200" u="sng" dirty="0" smtClean="0"/>
              <a:t>The Talent Code</a:t>
            </a:r>
            <a:r>
              <a:rPr lang="en-US" sz="3200" dirty="0" smtClean="0"/>
              <a:t> and </a:t>
            </a:r>
            <a:r>
              <a:rPr lang="en-US" sz="3200" u="sng" dirty="0" smtClean="0"/>
              <a:t>The Little Book of Talent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 on </a:t>
            </a:r>
            <a:r>
              <a:rPr lang="en-US" dirty="0" err="1" smtClean="0"/>
              <a:t>Sprongo</a:t>
            </a:r>
            <a:endParaRPr lang="en-US" dirty="0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sz="2824" dirty="0" smtClean="0">
              <a:hlinkClick r:id="rId2"/>
            </a:endParaRPr>
          </a:p>
          <a:p>
            <a:pPr algn="ctr">
              <a:buNone/>
            </a:pPr>
            <a:endParaRPr lang="en-US" sz="2824" dirty="0" smtClean="0">
              <a:hlinkClick r:id="rId2"/>
            </a:endParaRPr>
          </a:p>
          <a:p>
            <a:pPr algn="ctr">
              <a:buNone/>
            </a:pPr>
            <a:endParaRPr lang="en-US" sz="2824" dirty="0" smtClean="0">
              <a:hlinkClick r:id="rId2"/>
            </a:endParaRPr>
          </a:p>
          <a:p>
            <a:pPr algn="ctr">
              <a:buNone/>
            </a:pPr>
            <a:r>
              <a:rPr lang="en-US" sz="2824" dirty="0" smtClean="0">
                <a:hlinkClick r:id="rId3"/>
              </a:rPr>
              <a:t>MAST Sprongo Video Sharing</a:t>
            </a:r>
            <a:endParaRPr lang="en-US" dirty="0" smtClean="0"/>
          </a:p>
          <a:p>
            <a:pPr algn="ctr">
              <a:buNone/>
            </a:pPr>
            <a:r>
              <a:rPr lang="en-US" sz="2353" dirty="0" smtClean="0"/>
              <a:t>USE IT TO DEEP PRACTICE!!!!</a:t>
            </a:r>
          </a:p>
          <a:p>
            <a:pPr algn="ctr">
              <a:buNone/>
            </a:pPr>
            <a:r>
              <a:rPr lang="en-US" sz="2353" dirty="0" smtClean="0"/>
              <a:t>ACCEPT THE SPRONGO INVITATION; USE ONE EMAIL ADDRESS FOR EACH ATHLETE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8988091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524000"/>
            <a:ext cx="4267200" cy="2843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Racing!</a:t>
            </a:r>
          </a:p>
        </p:txBody>
      </p:sp>
      <p:pic>
        <p:nvPicPr>
          <p:cNvPr id="5" name="Content Placeholder 4" descr="235055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334" r="-833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Racing: Dual Meets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62001" y="1600200"/>
            <a:ext cx="7239000" cy="425859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All Athletes: Varsity (10 per squad) and JV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Hyland Races: 4:30PM Start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Parent Volunteers Needed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Schedule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Dec 16 </a:t>
            </a:r>
            <a:r>
              <a:rPr lang="en-US" dirty="0" err="1" smtClean="0">
                <a:ea typeface="+mn-ea"/>
              </a:rPr>
              <a:t>v</a:t>
            </a:r>
            <a:r>
              <a:rPr lang="en-US" dirty="0" smtClean="0">
                <a:ea typeface="+mn-ea"/>
              </a:rPr>
              <a:t> BSM, MWT @ Hyland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Jan 2 </a:t>
            </a:r>
            <a:r>
              <a:rPr lang="en-US" dirty="0" err="1" smtClean="0"/>
              <a:t>v</a:t>
            </a:r>
            <a:r>
              <a:rPr lang="en-US" dirty="0" smtClean="0"/>
              <a:t> Wayzata, Edina, BSM @ Hyland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Jan 6 </a:t>
            </a:r>
            <a:r>
              <a:rPr lang="en-US" dirty="0" err="1" smtClean="0">
                <a:ea typeface="+mn-ea"/>
              </a:rPr>
              <a:t>v</a:t>
            </a:r>
            <a:r>
              <a:rPr lang="en-US" dirty="0" smtClean="0">
                <a:ea typeface="+mn-ea"/>
              </a:rPr>
              <a:t> BSM</a:t>
            </a:r>
            <a:r>
              <a:rPr lang="en-US" dirty="0" smtClean="0"/>
              <a:t>, </a:t>
            </a:r>
            <a:r>
              <a:rPr lang="en-US" dirty="0" err="1" smtClean="0"/>
              <a:t>Orono</a:t>
            </a:r>
            <a:r>
              <a:rPr lang="en-US" dirty="0" smtClean="0"/>
              <a:t>, MWT, Armstrong-Cooper </a:t>
            </a:r>
            <a:r>
              <a:rPr lang="en-US" dirty="0" smtClean="0">
                <a:ea typeface="+mn-ea"/>
              </a:rPr>
              <a:t>@ Hyland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Jan 13 </a:t>
            </a:r>
            <a:r>
              <a:rPr lang="en-US" dirty="0" err="1" smtClean="0"/>
              <a:t>v</a:t>
            </a:r>
            <a:r>
              <a:rPr lang="en-US" dirty="0" smtClean="0"/>
              <a:t> BSM, </a:t>
            </a:r>
            <a:r>
              <a:rPr lang="en-US" dirty="0" err="1" smtClean="0"/>
              <a:t>Orono</a:t>
            </a:r>
            <a:r>
              <a:rPr lang="en-US" dirty="0" smtClean="0"/>
              <a:t>, MWT @ Hyland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Jan 25 </a:t>
            </a:r>
            <a:r>
              <a:rPr lang="en-US" dirty="0" err="1" smtClean="0">
                <a:ea typeface="+mn-ea"/>
              </a:rPr>
              <a:t>v</a:t>
            </a:r>
            <a:r>
              <a:rPr lang="en-US" dirty="0" smtClean="0">
                <a:ea typeface="+mn-ea"/>
              </a:rPr>
              <a:t> Virginia, Hibbing @ Giants Ridge 10AM Start?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Jan 28 </a:t>
            </a:r>
            <a:r>
              <a:rPr lang="en-US" dirty="0" err="1" smtClean="0">
                <a:ea typeface="+mn-ea"/>
              </a:rPr>
              <a:t>v</a:t>
            </a:r>
            <a:r>
              <a:rPr lang="en-US" dirty="0" smtClean="0">
                <a:ea typeface="+mn-ea"/>
              </a:rPr>
              <a:t> BSM, </a:t>
            </a:r>
            <a:r>
              <a:rPr lang="en-US" dirty="0" err="1" smtClean="0">
                <a:ea typeface="+mn-ea"/>
              </a:rPr>
              <a:t>Orono</a:t>
            </a:r>
            <a:r>
              <a:rPr lang="en-US" dirty="0" smtClean="0">
                <a:ea typeface="+mn-ea"/>
              </a:rPr>
              <a:t>, MWT, Armstrong-Cooper @ Hyland</a:t>
            </a:r>
          </a:p>
          <a:p>
            <a:pPr lvl="1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 IS FUN!</a:t>
            </a:r>
          </a:p>
        </p:txBody>
      </p:sp>
      <p:pic>
        <p:nvPicPr>
          <p:cNvPr id="5" name="Content Placeholder 4" descr="102988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71" r="-857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Racing: </a:t>
            </a:r>
            <a:r>
              <a:rPr lang="en-US" dirty="0" err="1" smtClean="0"/>
              <a:t>Invitationals</a:t>
            </a:r>
            <a:endParaRPr lang="en-US" dirty="0"/>
          </a:p>
        </p:txBody>
      </p:sp>
      <p:pic>
        <p:nvPicPr>
          <p:cNvPr id="5" name="Content Placeholder 4" descr="6426678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11" r="-881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Racing: </a:t>
            </a:r>
            <a:r>
              <a:rPr lang="en-US" dirty="0" err="1" smtClean="0"/>
              <a:t>Invitationals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Wild Mt on Friday, December 20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MAST (South/Washburn Squad)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SW Squad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6 Boys/6 Girls per Squad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24 Athletes Total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Buck Invite on Friday, Jan 10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MAST (South/Washburn Squad)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SW Squad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8 Varsity Spots/ 6 JV Spots per squad </a:t>
            </a:r>
          </a:p>
          <a:p>
            <a:pPr lvl="1">
              <a:spcAft>
                <a:spcPts val="0"/>
              </a:spcAft>
              <a:buNone/>
              <a:defRPr/>
            </a:pPr>
            <a:r>
              <a:rPr lang="en-US" dirty="0" smtClean="0"/>
              <a:t>			--OR--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Welch Invite on Friday, Jan 17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MAST (South/Washburn Squad)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SW Squad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6 Varsity Spots/ 4 JV Spots per squad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Junior Varsity Racing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Hyland JV Races</a:t>
            </a:r>
          </a:p>
          <a:p>
            <a:r>
              <a:rPr lang="en-US" sz="3200" dirty="0" smtClean="0"/>
              <a:t>4:15PM Start</a:t>
            </a:r>
          </a:p>
          <a:p>
            <a:r>
              <a:rPr lang="en-US" sz="3200" dirty="0" smtClean="0"/>
              <a:t>Fridays: Jan 10?, 17?, 31, and Feb 7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Racing: Championships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Section IV @ Wild Mt on Wednesday, Feb. 5</a:t>
            </a:r>
          </a:p>
          <a:p>
            <a:r>
              <a:rPr lang="en-US" sz="2400" dirty="0" smtClean="0"/>
              <a:t>6 boys/ 6 girls from South, SW, and Washburn. </a:t>
            </a:r>
          </a:p>
          <a:p>
            <a:r>
              <a:rPr lang="en-US" sz="2400" dirty="0" smtClean="0"/>
              <a:t>Top 15 individuals advance to State Championship on Wednesday, February 12 @ Giants Ridge</a:t>
            </a:r>
          </a:p>
          <a:p>
            <a:r>
              <a:rPr lang="en-US" sz="2400" dirty="0" smtClean="0"/>
              <a:t>Top 2 teams advance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Athlete “Race Intentions”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EACH RACE: ATHLETE MUST ACCEPT OR DECLINE THE INVITATION TO RACE ON THE MAST WEBSITE</a:t>
            </a:r>
          </a:p>
          <a:p>
            <a:r>
              <a:rPr lang="en-US" sz="2400" dirty="0" smtClean="0"/>
              <a:t>PROVIDES A “CLEAN” RUN ORDER AND ENABLES THE COACHES TO PROMOTE ATHLETES TO VARSITY STATUS WHEN POSSIBLE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Race Day Parent Help Needed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Race Workers</a:t>
            </a:r>
          </a:p>
          <a:p>
            <a:pPr lvl="1"/>
            <a:r>
              <a:rPr lang="en-US" sz="2400" dirty="0" smtClean="0"/>
              <a:t>Scoreboard Recorders</a:t>
            </a:r>
          </a:p>
          <a:p>
            <a:pPr lvl="1"/>
            <a:r>
              <a:rPr lang="en-US" sz="2400" dirty="0" smtClean="0"/>
              <a:t>Gate Judges (Training Provided)</a:t>
            </a:r>
          </a:p>
          <a:p>
            <a:pPr lvl="1"/>
            <a:r>
              <a:rPr lang="en-US" sz="2400" dirty="0" smtClean="0"/>
              <a:t>Timing </a:t>
            </a:r>
          </a:p>
          <a:p>
            <a:pPr lvl="1"/>
            <a:r>
              <a:rPr lang="en-US" sz="2400" dirty="0" smtClean="0"/>
              <a:t>Starter</a:t>
            </a:r>
          </a:p>
          <a:p>
            <a:pPr lvl="1"/>
            <a:r>
              <a:rPr lang="en-US" sz="2400" dirty="0" smtClean="0"/>
              <a:t>Bib Distribution/Collection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Race Worker Training Dates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MAST TRAINING @ Fuller Park (48th and Grand Ave. S.)</a:t>
            </a:r>
          </a:p>
          <a:p>
            <a:pPr lvl="1"/>
            <a:r>
              <a:rPr lang="en-US" sz="2000" dirty="0" smtClean="0"/>
              <a:t>Saturday, November 17 @ 11:00-12:30PM</a:t>
            </a:r>
          </a:p>
          <a:p>
            <a:pPr lvl="1"/>
            <a:r>
              <a:rPr lang="en-US" sz="2000" dirty="0" smtClean="0"/>
              <a:t>Saturday, December 7 @ 11:30AM-1PM</a:t>
            </a:r>
          </a:p>
          <a:p>
            <a:r>
              <a:rPr lang="en-US" sz="2200" dirty="0" smtClean="0"/>
              <a:t>USSA OFFICIALS TRAINING: NOV 2 OR 3 @ TWIN CITIES ORTHOPEDICS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Concussions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Definition</a:t>
            </a:r>
            <a:endParaRPr lang="en-US" sz="2400" dirty="0" smtClean="0"/>
          </a:p>
          <a:p>
            <a:r>
              <a:rPr lang="en-US" sz="2400" dirty="0" smtClean="0"/>
              <a:t>Concussions Happen in Ski Racing</a:t>
            </a:r>
          </a:p>
          <a:p>
            <a:r>
              <a:rPr lang="en-US" sz="2400" dirty="0" smtClean="0"/>
              <a:t>Risks of returning too soon…</a:t>
            </a:r>
          </a:p>
          <a:p>
            <a:pPr lvl="1"/>
            <a:r>
              <a:rPr lang="en-US" sz="2000" dirty="0" smtClean="0"/>
              <a:t>Brain swelling, headaches, dizziness, memory loss, concentration issues, fatigue, sleep difficulties, personality changes, sensitivity to light….</a:t>
            </a:r>
          </a:p>
          <a:p>
            <a:r>
              <a:rPr lang="en-US" sz="2400" dirty="0" smtClean="0"/>
              <a:t>State Law: “provider” clearance to return to activity….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Baseline Testing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“Immediate Post-Concussion Assessment and Cognitive Testing”</a:t>
            </a:r>
          </a:p>
          <a:p>
            <a:r>
              <a:rPr lang="en-US" sz="2400" dirty="0" smtClean="0"/>
              <a:t>Baseline Testing</a:t>
            </a:r>
          </a:p>
          <a:p>
            <a:r>
              <a:rPr lang="en-US" sz="2400" dirty="0" smtClean="0"/>
              <a:t>Compare baseline test results and post-injury test results to determine the extent of damage, track recovery, and determine when an athlete is safe to return to play. </a:t>
            </a:r>
          </a:p>
          <a:p>
            <a:r>
              <a:rPr lang="en-US" sz="2400" dirty="0" smtClean="0"/>
              <a:t>One tool physicians can use to assess recovery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Be Safe?!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Goal: “Eliminate the risk of recurrent or permanent injuries that may have permanent or temporary health risks.”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MAST COMMITMENT..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 quality instruction, training, &amp; racing for all team members.</a:t>
            </a:r>
          </a:p>
          <a:p>
            <a:r>
              <a:rPr lang="en-US" smtClean="0"/>
              <a:t>Encourage a welcoming &amp; supportive team atmosphere.</a:t>
            </a:r>
          </a:p>
          <a:p>
            <a:r>
              <a:rPr lang="en-US" smtClean="0"/>
              <a:t>Assist in the development of transferable skills and attitudes.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Baseline Testing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On line Testing–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At SW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After School On Monday, November 11 3:15PM and 4:30PM.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Measures reaction time, attention span, memory, problem-solving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Results confidential– can only be accessed by your provider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More information will be emailed this week!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SEASON ENDS FEBRUARY 12</a:t>
            </a:r>
          </a:p>
          <a:p>
            <a:r>
              <a:rPr lang="en-US" sz="2800" dirty="0" smtClean="0"/>
              <a:t>TEAM GILBOA HIGH SCHOOL TRAINING PROGRAM AND POST SEASON TRAINING    </a:t>
            </a:r>
            <a:r>
              <a:rPr lang="en-US" sz="2800" dirty="0" smtClean="0">
                <a:hlinkClick r:id="rId2"/>
              </a:rPr>
              <a:t>WWW.TEAMGILBOA.COM</a:t>
            </a:r>
            <a:endParaRPr lang="en-US" sz="2800" dirty="0" smtClean="0"/>
          </a:p>
          <a:p>
            <a:r>
              <a:rPr lang="en-US" sz="2800" dirty="0" smtClean="0"/>
              <a:t>HYLAND JUNIOR RACE TEAM   CHECK WITH HSSA FOR MORE INFORMATION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mplsalpineski.org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 President: Dave Krueger</a:t>
            </a:r>
          </a:p>
        </p:txBody>
      </p:sp>
      <p:pic>
        <p:nvPicPr>
          <p:cNvPr id="6" name="Content Placeholder 5" descr="5982767_orig.jpg"/>
          <p:cNvPicPr>
            <a:picLocks noGrp="1" noChangeAspect="1"/>
          </p:cNvPicPr>
          <p:nvPr>
            <p:ph idx="1"/>
          </p:nvPr>
        </p:nvPicPr>
        <p:blipFill>
          <a:blip r:embed="rId3"/>
          <a:srcRect l="-63574" r="-6357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 Board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President: Dave Krueger	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Vice President: Jack </a:t>
            </a:r>
            <a:r>
              <a:rPr lang="en-US" dirty="0" err="1" smtClean="0">
                <a:ea typeface="+mn-ea"/>
                <a:cs typeface="+mn-cs"/>
              </a:rPr>
              <a:t>Goodnow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Treasurer:  Susan Steen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Asst Treasurer: Marianne </a:t>
            </a:r>
            <a:r>
              <a:rPr lang="en-US" dirty="0" err="1" smtClean="0"/>
              <a:t>Carolan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Asst Treasurer: </a:t>
            </a:r>
            <a:r>
              <a:rPr lang="en-US" dirty="0" err="1" smtClean="0">
                <a:ea typeface="+mn-ea"/>
                <a:cs typeface="+mn-cs"/>
              </a:rPr>
              <a:t>Erle</a:t>
            </a:r>
            <a:r>
              <a:rPr lang="en-US" dirty="0" smtClean="0">
                <a:ea typeface="+mn-ea"/>
                <a:cs typeface="+mn-cs"/>
              </a:rPr>
              <a:t> Savage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Secretary:  Nancy </a:t>
            </a:r>
            <a:r>
              <a:rPr lang="en-US" dirty="0" err="1" smtClean="0">
                <a:ea typeface="+mn-ea"/>
                <a:cs typeface="+mn-cs"/>
              </a:rPr>
              <a:t>Koepcke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Webmaster:  Barbie </a:t>
            </a:r>
            <a:r>
              <a:rPr lang="en-US" dirty="0" err="1" smtClean="0">
                <a:ea typeface="+mn-ea"/>
                <a:cs typeface="+mn-cs"/>
              </a:rPr>
              <a:t>Alampi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At Large:  Darryl Savage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At Large: Kevin </a:t>
            </a:r>
            <a:r>
              <a:rPr lang="en-US" dirty="0" err="1" smtClean="0">
                <a:ea typeface="+mn-ea"/>
                <a:cs typeface="+mn-cs"/>
              </a:rPr>
              <a:t>Counifhan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At Large: Michelle </a:t>
            </a:r>
            <a:r>
              <a:rPr lang="en-US" dirty="0" err="1" smtClean="0">
                <a:ea typeface="+mn-ea"/>
                <a:cs typeface="+mn-cs"/>
              </a:rPr>
              <a:t>Streitz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At Large: Shannon </a:t>
            </a:r>
            <a:r>
              <a:rPr lang="en-US" dirty="0" err="1" smtClean="0">
                <a:ea typeface="+mn-ea"/>
                <a:cs typeface="+mn-cs"/>
              </a:rPr>
              <a:t>Foulkes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828800"/>
            <a:ext cx="6172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Parent Volunteers :: Immediate Needs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Giants’ Ridge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Coordinator (communications, family lodging, assist Meal coordinators)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Meal Coordinator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Breakfast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Banquet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Committee Leader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Committee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Master Volunteer Sign-Up Sheet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mplsalpineski.org</a:t>
            </a:r>
            <a:endParaRPr lang="en-US" sz="1400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3258"/>
            <a:ext cx="1181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9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64707"/>
            <a:ext cx="7010400" cy="510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Registration Reminders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Register @ www.mplsalpineski.org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MAST Forms to Dave Krueger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MAST Assumption of Risk and Liability Release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MAST Power to Authorize Medical 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MPS &amp; MSHSL Forms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www.mplsalpineski.org</a:t>
            </a:r>
            <a:r>
              <a:rPr lang="en-US" dirty="0" smtClean="0"/>
              <a:t> for school details.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 and State forms are due to your Athletic Director by 10/29.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Checks Made Payable to </a:t>
            </a:r>
            <a:r>
              <a:rPr lang="en-US" dirty="0" err="1" smtClean="0"/>
              <a:t>Mpls</a:t>
            </a:r>
            <a:r>
              <a:rPr lang="en-US" dirty="0" smtClean="0"/>
              <a:t> Alpine Ski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Send Payments to Susan Steen/ MAST Treasurer/ 2800 </a:t>
            </a:r>
            <a:r>
              <a:rPr lang="en-US" dirty="0" err="1" smtClean="0"/>
              <a:t>Brookwood</a:t>
            </a:r>
            <a:r>
              <a:rPr lang="en-US" dirty="0" smtClean="0"/>
              <a:t> Terrace, </a:t>
            </a:r>
            <a:r>
              <a:rPr lang="en-US" dirty="0" err="1" smtClean="0"/>
              <a:t>Mpls</a:t>
            </a:r>
            <a:r>
              <a:rPr lang="en-US" dirty="0" smtClean="0"/>
              <a:t>, 55410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Team Fee $450 = $75 deposit + $375 or fundraising equivalent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$349 for Hyland Season Pass (unless you will acquire your HSSA pass separately)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mplsalpineski.org</a:t>
            </a:r>
            <a:endParaRPr lang="en-US" sz="1400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3258"/>
            <a:ext cx="1181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828800"/>
            <a:ext cx="617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Fundraising Opportunities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Dunn Bros program has been discontinued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close to settling on a similar individual fundraising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Wreath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Flower Power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mplsalpineski.org</a:t>
            </a:r>
            <a:endParaRPr lang="en-US" sz="1400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3258"/>
            <a:ext cx="1181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9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Tables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MAST Registration Forms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MPS/MSHSL Forms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Team Fee, Season Pass Fee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Coaches/Equipment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Giants Ridge Information (For Parents)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Parent Volunteering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Captains/Apparel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Car pooling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Fundraising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pic>
        <p:nvPicPr>
          <p:cNvPr id="5" name="Content Placeholder 4" descr="922226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98" r="-859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To Develop Useful Life Skills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Goal setting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Positive thinking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Focused and sustained work ethic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Visualization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Delayed gratification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Teamwork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Sportsmanship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Grit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Captains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Captains</a:t>
            </a:r>
          </a:p>
          <a:p>
            <a:pPr lvl="1">
              <a:buNone/>
            </a:pPr>
            <a:r>
              <a:rPr lang="en-US" dirty="0" smtClean="0"/>
              <a:t>Southwest: Andrea Savage and Christian Hedrick</a:t>
            </a:r>
          </a:p>
          <a:p>
            <a:pPr lvl="1">
              <a:buNone/>
            </a:pPr>
            <a:r>
              <a:rPr lang="en-US" dirty="0" smtClean="0"/>
              <a:t>South: Margot </a:t>
            </a:r>
            <a:r>
              <a:rPr lang="en-US" dirty="0" err="1" smtClean="0"/>
              <a:t>Franchett</a:t>
            </a:r>
            <a:r>
              <a:rPr lang="en-US" dirty="0" smtClean="0"/>
              <a:t> and Seth </a:t>
            </a:r>
            <a:r>
              <a:rPr lang="en-US" dirty="0" err="1" smtClean="0"/>
              <a:t>Koepcke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Washburn: Rachel Anderson and Ben </a:t>
            </a:r>
            <a:r>
              <a:rPr lang="en-US" dirty="0" err="1" smtClean="0"/>
              <a:t>Calvit</a:t>
            </a:r>
            <a:endParaRPr lang="en-US" dirty="0" smtClean="0"/>
          </a:p>
          <a:p>
            <a:r>
              <a:rPr lang="en-US" dirty="0" smtClean="0"/>
              <a:t>Apparel</a:t>
            </a:r>
          </a:p>
          <a:p>
            <a:r>
              <a:rPr lang="en-US" dirty="0" smtClean="0"/>
              <a:t>Captains’ Practices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Tuesdays: Oct 29 and Nov 5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Thursdays: Oct 31 and Nov 7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Hedrick</a:t>
            </a:r>
          </a:p>
        </p:txBody>
      </p:sp>
      <p:pic>
        <p:nvPicPr>
          <p:cNvPr id="5" name="Content Placeholder 4" descr="7471579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11" r="-881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Margot </a:t>
            </a:r>
            <a:r>
              <a:rPr lang="en-US" dirty="0" err="1" smtClean="0"/>
              <a:t>Franchett</a:t>
            </a:r>
            <a:endParaRPr lang="en-US" dirty="0" smtClean="0"/>
          </a:p>
        </p:txBody>
      </p:sp>
      <p:pic>
        <p:nvPicPr>
          <p:cNvPr id="5" name="Content Placeholder 4" descr="1853972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71" r="-857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520</TotalTime>
  <Words>1760</Words>
  <Application>Microsoft Macintosh PowerPoint</Application>
  <PresentationFormat>On-screen Show (4:3)</PresentationFormat>
  <Paragraphs>370</Paragraphs>
  <Slides>58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Winter</vt:lpstr>
      <vt:lpstr>Welcome To The Minneapolis  Alpine Ski Team!</vt:lpstr>
      <vt:lpstr>Tonight’s Schedule</vt:lpstr>
      <vt:lpstr>The Tables</vt:lpstr>
      <vt:lpstr>MAST IS FUN!</vt:lpstr>
      <vt:lpstr>THE MAST COMMITMENT..</vt:lpstr>
      <vt:lpstr>Opportunity To Develop Useful Life Skills</vt:lpstr>
      <vt:lpstr>Captains</vt:lpstr>
      <vt:lpstr>Christian Hedrick</vt:lpstr>
      <vt:lpstr>Margot Franchett</vt:lpstr>
      <vt:lpstr>Seth Koepcke</vt:lpstr>
      <vt:lpstr>Rachel Anderson</vt:lpstr>
      <vt:lpstr>Andrea Savage</vt:lpstr>
      <vt:lpstr>Ben Calvit</vt:lpstr>
      <vt:lpstr>Meet the Coaches</vt:lpstr>
      <vt:lpstr>Paid Staff</vt:lpstr>
      <vt:lpstr>Volunteer Coaching Staff</vt:lpstr>
      <vt:lpstr>Communication</vt:lpstr>
      <vt:lpstr>MAST Website</vt:lpstr>
      <vt:lpstr>Fees</vt:lpstr>
      <vt:lpstr>Additional Fees</vt:lpstr>
      <vt:lpstr>Fundraising</vt:lpstr>
      <vt:lpstr>FlowerPower Fundraiser</vt:lpstr>
      <vt:lpstr>MAST Forms</vt:lpstr>
      <vt:lpstr>MPS/MSHSL Forms</vt:lpstr>
      <vt:lpstr>Ski Tuning</vt:lpstr>
      <vt:lpstr>Training!</vt:lpstr>
      <vt:lpstr>Coach Expectations: Training and Racing</vt:lpstr>
      <vt:lpstr>MAST Clinic Day</vt:lpstr>
      <vt:lpstr>Dryland</vt:lpstr>
      <vt:lpstr>Training: Schedule</vt:lpstr>
      <vt:lpstr>Hyland Training Schedule</vt:lpstr>
      <vt:lpstr>Camps</vt:lpstr>
      <vt:lpstr>Giants Ridge Training Camp </vt:lpstr>
      <vt:lpstr>Supplemental Training</vt:lpstr>
      <vt:lpstr>Getting The Most Out Of Training !</vt:lpstr>
      <vt:lpstr>Deep Practice</vt:lpstr>
      <vt:lpstr>Video on Sprongo</vt:lpstr>
      <vt:lpstr>Racing!</vt:lpstr>
      <vt:lpstr>Racing: Dual Meets</vt:lpstr>
      <vt:lpstr>Racing: Invitationals</vt:lpstr>
      <vt:lpstr>Racing: Invitationals</vt:lpstr>
      <vt:lpstr>Additional Junior Varsity Racing</vt:lpstr>
      <vt:lpstr>Racing: Championships</vt:lpstr>
      <vt:lpstr>Athlete “Race Intentions”</vt:lpstr>
      <vt:lpstr>Race Day Parent Help Needed</vt:lpstr>
      <vt:lpstr>Race Worker Training Dates</vt:lpstr>
      <vt:lpstr>Concussions</vt:lpstr>
      <vt:lpstr>ImPACT Baseline Testing</vt:lpstr>
      <vt:lpstr>Why Be Safe?!</vt:lpstr>
      <vt:lpstr>Impact Baseline Testing</vt:lpstr>
      <vt:lpstr>ADDITIONAL TRAINING</vt:lpstr>
      <vt:lpstr>MAST President: Dave Krueger</vt:lpstr>
      <vt:lpstr>MAST Board</vt:lpstr>
      <vt:lpstr>PowerPoint Presentation</vt:lpstr>
      <vt:lpstr>PowerPoint Presentation</vt:lpstr>
      <vt:lpstr>PowerPoint Presentation</vt:lpstr>
      <vt:lpstr>The Tables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 Krueger</dc:creator>
  <cp:lastModifiedBy>Alampi</cp:lastModifiedBy>
  <cp:revision>21</cp:revision>
  <cp:lastPrinted>2013-10-17T18:45:42Z</cp:lastPrinted>
  <dcterms:created xsi:type="dcterms:W3CDTF">2013-10-21T21:15:09Z</dcterms:created>
  <dcterms:modified xsi:type="dcterms:W3CDTF">2013-10-25T15:18:36Z</dcterms:modified>
</cp:coreProperties>
</file>